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F9CC34C-5B7A-4259-A1BE-02F4C75E9060}" type="datetimeFigureOut">
              <a:rPr lang="en-AU" smtClean="0"/>
              <a:t>19/04/2015</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D364B5-FFD4-4E00-AFDD-58D0DADD0B33}"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3D364B5-FFD4-4E00-AFDD-58D0DADD0B33}"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3D364B5-FFD4-4E00-AFDD-58D0DADD0B33}"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3D364B5-FFD4-4E00-AFDD-58D0DADD0B33}"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3D364B5-FFD4-4E00-AFDD-58D0DADD0B33}"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3D364B5-FFD4-4E00-AFDD-58D0DADD0B33}"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83D364B5-FFD4-4E00-AFDD-58D0DADD0B33}"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83D364B5-FFD4-4E00-AFDD-58D0DADD0B33}"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9CC34C-5B7A-4259-A1BE-02F4C75E9060}" type="datetimeFigureOut">
              <a:rPr lang="en-AU" smtClean="0"/>
              <a:t>19/04/2015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83D364B5-FFD4-4E00-AFDD-58D0DADD0B33}"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F9CC34C-5B7A-4259-A1BE-02F4C75E9060}" type="datetimeFigureOut">
              <a:rPr lang="en-AU" smtClean="0"/>
              <a:t>19/04/2015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3D364B5-FFD4-4E00-AFDD-58D0DADD0B33}"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F9CC34C-5B7A-4259-A1BE-02F4C75E9060}" type="datetimeFigureOut">
              <a:rPr lang="en-AU" smtClean="0"/>
              <a:t>19/04/2015</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D364B5-FFD4-4E00-AFDD-58D0DADD0B33}"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9CC34C-5B7A-4259-A1BE-02F4C75E9060}" type="datetimeFigureOut">
              <a:rPr lang="en-AU" smtClean="0"/>
              <a:t>19/04/2015</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D364B5-FFD4-4E00-AFDD-58D0DADD0B33}"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908721"/>
            <a:ext cx="7772400" cy="1440159"/>
          </a:xfrm>
        </p:spPr>
        <p:txBody>
          <a:bodyPr/>
          <a:lstStyle/>
          <a:p>
            <a:pPr algn="ctr"/>
            <a:r>
              <a:rPr lang="en-AU" dirty="0" smtClean="0"/>
              <a:t>Annotating Text</a:t>
            </a:r>
            <a:endParaRPr lang="en-AU" dirty="0"/>
          </a:p>
        </p:txBody>
      </p:sp>
      <p:sp>
        <p:nvSpPr>
          <p:cNvPr id="3" name="Subtitle 2"/>
          <p:cNvSpPr>
            <a:spLocks noGrp="1"/>
          </p:cNvSpPr>
          <p:nvPr>
            <p:ph type="subTitle" idx="1"/>
          </p:nvPr>
        </p:nvSpPr>
        <p:spPr>
          <a:xfrm>
            <a:off x="685800" y="2852936"/>
            <a:ext cx="7772400" cy="1958375"/>
          </a:xfrm>
        </p:spPr>
        <p:txBody>
          <a:bodyPr>
            <a:normAutofit/>
          </a:bodyPr>
          <a:lstStyle/>
          <a:p>
            <a:pPr algn="l"/>
            <a:r>
              <a:rPr lang="en-AU" sz="2000" dirty="0" smtClean="0"/>
              <a:t>Learning Intention: To be able to identify important parts of a text</a:t>
            </a:r>
          </a:p>
          <a:p>
            <a:pPr algn="l"/>
            <a:r>
              <a:rPr lang="en-AU" sz="2000" dirty="0" smtClean="0"/>
              <a:t>Success Criteria: I can identify and label persuasive writing techniques in a text</a:t>
            </a:r>
          </a:p>
          <a:p>
            <a:pPr algn="l"/>
            <a:endParaRPr lang="en-AU" sz="1400" dirty="0"/>
          </a:p>
        </p:txBody>
      </p:sp>
    </p:spTree>
    <p:extLst>
      <p:ext uri="{BB962C8B-B14F-4D97-AF65-F5344CB8AC3E}">
        <p14:creationId xmlns:p14="http://schemas.microsoft.com/office/powerpoint/2010/main" val="2909807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a:p>
            <a:endParaRPr lang="en-AU" dirty="0"/>
          </a:p>
        </p:txBody>
      </p:sp>
      <p:sp>
        <p:nvSpPr>
          <p:cNvPr id="3" name="Title 2"/>
          <p:cNvSpPr>
            <a:spLocks noGrp="1"/>
          </p:cNvSpPr>
          <p:nvPr>
            <p:ph type="title"/>
          </p:nvPr>
        </p:nvSpPr>
        <p:spPr/>
        <p:txBody>
          <a:bodyPr>
            <a:normAutofit fontScale="90000"/>
          </a:bodyPr>
          <a:lstStyle/>
          <a:p>
            <a:r>
              <a:rPr lang="en-AU" dirty="0" smtClean="0"/>
              <a:t/>
            </a:r>
            <a:br>
              <a:rPr lang="en-AU" dirty="0" smtClean="0"/>
            </a:br>
            <a:r>
              <a:rPr lang="en-AU" dirty="0" smtClean="0"/>
              <a:t>Annotating  </a:t>
            </a:r>
            <a:r>
              <a:rPr lang="en-AU" dirty="0"/>
              <a:t>- to add explanations or notes to your text</a:t>
            </a:r>
            <a:br>
              <a:rPr lang="en-AU" dirty="0"/>
            </a:b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84784"/>
            <a:ext cx="7620000"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5467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 </a:t>
            </a:r>
          </a:p>
          <a:p>
            <a:r>
              <a:rPr lang="en-AU" dirty="0"/>
              <a:t> </a:t>
            </a:r>
          </a:p>
          <a:p>
            <a:r>
              <a:rPr lang="en-AU" dirty="0"/>
              <a:t>To keep animals in zoos can have useful purposes for research and can protect animals who may not survive in the wild. However to keep animals in cages is a cruelty and an injustice to animals.</a:t>
            </a:r>
          </a:p>
          <a:p>
            <a:endParaRPr lang="en-AU" dirty="0"/>
          </a:p>
        </p:txBody>
      </p:sp>
      <p:sp>
        <p:nvSpPr>
          <p:cNvPr id="3" name="Title 2"/>
          <p:cNvSpPr>
            <a:spLocks noGrp="1"/>
          </p:cNvSpPr>
          <p:nvPr>
            <p:ph type="title"/>
          </p:nvPr>
        </p:nvSpPr>
        <p:spPr/>
        <p:txBody>
          <a:bodyPr>
            <a:normAutofit fontScale="90000"/>
          </a:bodyPr>
          <a:lstStyle/>
          <a:p>
            <a:r>
              <a:rPr lang="en-AU" dirty="0" smtClean="0"/>
              <a:t/>
            </a:r>
            <a:br>
              <a:rPr lang="en-AU" dirty="0" smtClean="0"/>
            </a:br>
            <a:r>
              <a:rPr lang="en-AU" dirty="0" smtClean="0"/>
              <a:t>Should </a:t>
            </a:r>
            <a:r>
              <a:rPr lang="en-AU" dirty="0"/>
              <a:t>animals be kept in cages in a zoo</a:t>
            </a:r>
            <a:br>
              <a:rPr lang="en-AU" dirty="0"/>
            </a:br>
            <a:endParaRPr lang="en-AU" dirty="0"/>
          </a:p>
        </p:txBody>
      </p:sp>
    </p:spTree>
    <p:extLst>
      <p:ext uri="{BB962C8B-B14F-4D97-AF65-F5344CB8AC3E}">
        <p14:creationId xmlns:p14="http://schemas.microsoft.com/office/powerpoint/2010/main" val="3395886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 </a:t>
            </a:r>
          </a:p>
          <a:p>
            <a:r>
              <a:rPr lang="en-AU" dirty="0"/>
              <a:t> </a:t>
            </a:r>
          </a:p>
          <a:p>
            <a:r>
              <a:rPr lang="en-AU" dirty="0"/>
              <a:t>To keep animals in zoos can have useful purposes for research and can protect animals who may not survive in the wild. However to keep animals in cages is a </a:t>
            </a:r>
            <a:r>
              <a:rPr lang="en-AU" dirty="0">
                <a:solidFill>
                  <a:srgbClr val="FF0000"/>
                </a:solidFill>
              </a:rPr>
              <a:t>cruelty </a:t>
            </a:r>
            <a:r>
              <a:rPr lang="en-AU" dirty="0"/>
              <a:t>and an </a:t>
            </a:r>
            <a:r>
              <a:rPr lang="en-AU" dirty="0">
                <a:solidFill>
                  <a:srgbClr val="FF0000"/>
                </a:solidFill>
              </a:rPr>
              <a:t>injustice</a:t>
            </a:r>
            <a:r>
              <a:rPr lang="en-AU" dirty="0"/>
              <a:t> to animals.</a:t>
            </a:r>
          </a:p>
          <a:p>
            <a:r>
              <a:rPr lang="en-AU" dirty="0" smtClean="0"/>
              <a:t>                                             Strong words</a:t>
            </a:r>
            <a:endParaRPr lang="en-AU" dirty="0"/>
          </a:p>
        </p:txBody>
      </p:sp>
      <p:sp>
        <p:nvSpPr>
          <p:cNvPr id="3" name="Title 2"/>
          <p:cNvSpPr>
            <a:spLocks noGrp="1"/>
          </p:cNvSpPr>
          <p:nvPr>
            <p:ph type="title"/>
          </p:nvPr>
        </p:nvSpPr>
        <p:spPr/>
        <p:txBody>
          <a:bodyPr>
            <a:normAutofit fontScale="90000"/>
          </a:bodyPr>
          <a:lstStyle/>
          <a:p>
            <a:r>
              <a:rPr lang="en-AU" dirty="0" smtClean="0"/>
              <a:t/>
            </a:r>
            <a:br>
              <a:rPr lang="en-AU" dirty="0" smtClean="0"/>
            </a:br>
            <a:r>
              <a:rPr lang="en-AU" dirty="0" smtClean="0"/>
              <a:t>Should </a:t>
            </a:r>
            <a:r>
              <a:rPr lang="en-AU" dirty="0"/>
              <a:t>animals be kept in cages in a zoo</a:t>
            </a:r>
            <a:br>
              <a:rPr lang="en-AU" dirty="0"/>
            </a:br>
            <a:endParaRPr lang="en-AU" dirty="0"/>
          </a:p>
        </p:txBody>
      </p:sp>
      <p:cxnSp>
        <p:nvCxnSpPr>
          <p:cNvPr id="5" name="Straight Arrow Connector 4"/>
          <p:cNvCxnSpPr/>
          <p:nvPr/>
        </p:nvCxnSpPr>
        <p:spPr>
          <a:xfrm flipV="1">
            <a:off x="7380312" y="4509120"/>
            <a:ext cx="21602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419872" y="4941168"/>
            <a:ext cx="216024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9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751344"/>
            <a:ext cx="6984776" cy="4093428"/>
          </a:xfrm>
          <a:prstGeom prst="rect">
            <a:avLst/>
          </a:prstGeom>
        </p:spPr>
        <p:txBody>
          <a:bodyPr wrap="square">
            <a:spAutoFit/>
          </a:bodyPr>
          <a:lstStyle/>
          <a:p>
            <a:r>
              <a:rPr lang="en-AU" sz="2000" dirty="0"/>
              <a:t>Zoos have some advantages when it comes to keeping animals in captivity. For endangered animals zoos can provide protection for those who would not survive in the wild, and have breeding programs that ensure the survival of these animals. If animals are kept in well-established facilities and the zoos are well funded to meet the health and medical needs of the animals, then there is no reason why these animals should not be well looked after. However most zoos around the world are not well funded and have terrible small, cramped areas. If elephants are kept in small facilities this causes damage to their feet that can often not be repaired and is cruel to the animals.</a:t>
            </a:r>
          </a:p>
        </p:txBody>
      </p:sp>
    </p:spTree>
    <p:extLst>
      <p:ext uri="{BB962C8B-B14F-4D97-AF65-F5344CB8AC3E}">
        <p14:creationId xmlns:p14="http://schemas.microsoft.com/office/powerpoint/2010/main" val="3150043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60648"/>
            <a:ext cx="6192688" cy="5632311"/>
          </a:xfrm>
          <a:prstGeom prst="rect">
            <a:avLst/>
          </a:prstGeom>
        </p:spPr>
        <p:txBody>
          <a:bodyPr wrap="square">
            <a:spAutoFit/>
          </a:bodyPr>
          <a:lstStyle/>
          <a:p>
            <a:r>
              <a:rPr lang="en-AU" sz="2000" dirty="0"/>
              <a:t>Zoos have some advantages when it comes to keeping animals in captivity. For endangered animals zoos can provide protection for those who would not survive in the wild, and have breeding programs that ensure the survival of these animals. If animals are kept in well-established facilities and the zoos are well funded to meet the health and medical needs of the animals, then there is no reason why these animals should not be well looked after. </a:t>
            </a:r>
            <a:r>
              <a:rPr lang="en-AU" sz="2000" dirty="0">
                <a:solidFill>
                  <a:srgbClr val="FF0000"/>
                </a:solidFill>
              </a:rPr>
              <a:t>However most zoos around the world are not well funded and have terrible small, cramped areas. </a:t>
            </a:r>
            <a:r>
              <a:rPr lang="en-AU" sz="2000" dirty="0"/>
              <a:t>If elephants are kept in small facilities this causes damage to their feet that can often not be repaired and is cruel to the animals</a:t>
            </a:r>
            <a:r>
              <a:rPr lang="en-AU" sz="2000" dirty="0" smtClean="0"/>
              <a:t>.</a:t>
            </a:r>
          </a:p>
          <a:p>
            <a:endParaRPr lang="en-AU" sz="2000" dirty="0"/>
          </a:p>
          <a:p>
            <a:endParaRPr lang="en-AU" sz="2000" dirty="0" smtClean="0"/>
          </a:p>
          <a:p>
            <a:r>
              <a:rPr lang="en-AU" sz="2000" dirty="0" smtClean="0"/>
              <a:t>First argument</a:t>
            </a:r>
            <a:endParaRPr lang="en-AU" sz="2000" dirty="0"/>
          </a:p>
        </p:txBody>
      </p:sp>
      <p:cxnSp>
        <p:nvCxnSpPr>
          <p:cNvPr id="6" name="Straight Arrow Connector 5"/>
          <p:cNvCxnSpPr/>
          <p:nvPr/>
        </p:nvCxnSpPr>
        <p:spPr>
          <a:xfrm flipV="1">
            <a:off x="1835696" y="3861048"/>
            <a:ext cx="28803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512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281</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Annotating Text</vt:lpstr>
      <vt:lpstr> Annotating  - to add explanations or notes to your text </vt:lpstr>
      <vt:lpstr> Should animals be kept in cages in a zoo </vt:lpstr>
      <vt:lpstr> Should animals be kept in cages in a zoo </vt:lpstr>
      <vt:lpstr>PowerPoint Presentation</vt:lpstr>
      <vt:lpstr>PowerPoint Presentation</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Annotating Text</dc:title>
  <dc:creator>VanGemert Tracy (VanGemertT)</dc:creator>
  <cp:lastModifiedBy>VanGemert Tracy (VanGemertT)</cp:lastModifiedBy>
  <cp:revision>4</cp:revision>
  <dcterms:created xsi:type="dcterms:W3CDTF">2015-04-19T11:20:36Z</dcterms:created>
  <dcterms:modified xsi:type="dcterms:W3CDTF">2015-04-19T12:06:41Z</dcterms:modified>
</cp:coreProperties>
</file>